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just" rtl="1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1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1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1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1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84D00"/>
    <a:srgbClr val="E67402"/>
    <a:srgbClr val="E89B00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22" d="100"/>
          <a:sy n="22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BAA1C-A759-4509-B629-8190CD777C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26D95C-0457-4602-931B-B742E289D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455BF-6827-468E-8318-3C50413E46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6330F-B6C0-4FF2-97BD-6BDBD7056F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1C757-F1AE-45E8-8AB0-8480694949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12910-008B-45DC-B2CB-E652B515C4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21721-AE13-47CC-812E-6212174AE6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36592-DAAB-44EA-A5B0-340FBDCF4B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CCE0-146E-4378-BA64-23DCEBE91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F9A86-A7F9-4998-B32D-0B6D42E00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063CC-6E66-4880-BA9A-C27A541EC1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400"/>
            </a:lvl1pPr>
          </a:lstStyle>
          <a:p>
            <a:fld id="{C25794A4-F64A-40E5-9353-A5FEACE087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uments and Settings\farhma0b\Desktop\vew\0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209800"/>
            <a:ext cx="91440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rtl="0"/>
            <a:r>
              <a:rPr lang="ar-SA" sz="8800" b="1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قــــطار العمـــــر</a:t>
            </a:r>
            <a:endParaRPr lang="en-US" sz="8800">
              <a:solidFill>
                <a:srgbClr val="FFCC66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37160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إنا لنفرح بالأيام نقطــــــــــــــــعها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14400" y="24384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فإنما الربح والخسران في العمــــل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5052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فاعمل لنفسك قبل الموت مجتهـــداً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وكل يوم مضى يدني من الأجـــــل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04800" y="4495800"/>
            <a:ext cx="8534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4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وصلى الله وسلم وبارك على نبينا محمد وعلى آله وصحبه وسلم.</a:t>
            </a:r>
            <a:endParaRPr lang="ar-SA" sz="4400">
              <a:solidFill>
                <a:srgbClr val="FFCC66"/>
              </a:solidFill>
              <a:latin typeface="Arial (Arabic)" charset="-78"/>
              <a:cs typeface="Times New Roman (Arabic)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6019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3200" b="1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جزاكم الله خيرا لاتنسونا من دعائكم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ocuments and Settings\farhma0b\Desktop\vew\0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قال الفضيل لرجل</a:t>
            </a:r>
            <a:r>
              <a:rPr lang="en-US">
                <a:solidFill>
                  <a:srgbClr val="FFCC66"/>
                </a:solidFill>
                <a:latin typeface="Arial (Arabic)" charset="-78"/>
              </a:rPr>
              <a:t>:</a:t>
            </a:r>
            <a:r>
              <a:rPr lang="ar-SA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 كم أتى عليك؟</a:t>
            </a:r>
            <a:endParaRPr lang="ar-SA">
              <a:solidFill>
                <a:srgbClr val="FFCC66"/>
              </a:solidFill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2286000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قال: ستون سنة.</a:t>
            </a:r>
            <a:r>
              <a:rPr lang="ar-SA">
                <a:solidFill>
                  <a:srgbClr val="FFCC66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733800"/>
            <a:ext cx="91440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قال له: أنت منذ ستين سنة تسير إلى ربك توشك أن تصل!!</a:t>
            </a:r>
            <a:endParaRPr lang="ar-SA">
              <a:solidFill>
                <a:srgbClr val="FFCC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  <p:bldP spid="3076" grpId="0" autoUpdateAnimBg="0"/>
      <p:bldP spid="30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وقال أبو الدرداء</a:t>
            </a:r>
            <a:r>
              <a:rPr lang="en-US" sz="5400">
                <a:solidFill>
                  <a:srgbClr val="FFCC66"/>
                </a:solidFill>
                <a:latin typeface="Arial (Arabic)" charset="-78"/>
              </a:rPr>
              <a:t> :</a:t>
            </a:r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 إنما أنت أيام، كلما مضى منك يوم مضى بعضك.</a:t>
            </a:r>
            <a:endParaRPr lang="ar-SA" sz="5400">
              <a:solidFill>
                <a:srgbClr val="FFCC66"/>
              </a:solidFill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243840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فيا أبناء العشرين</a:t>
            </a:r>
            <a:r>
              <a:rPr lang="en-US" sz="5400">
                <a:solidFill>
                  <a:srgbClr val="FFCC66"/>
                </a:solidFill>
                <a:latin typeface="Arial (Arabic)" charset="-78"/>
              </a:rPr>
              <a:t> !</a:t>
            </a:r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 كم مات من أقرانكم وتخلفتم ؟!</a:t>
            </a:r>
            <a:endParaRPr lang="ar-SA" sz="5400">
              <a:solidFill>
                <a:srgbClr val="FFCC66"/>
              </a:solidFill>
              <a:cs typeface="Times New Roman" pitchFamily="18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449580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ويا أبناء الثلاثين</a:t>
            </a:r>
            <a:r>
              <a:rPr lang="en-US" sz="5400">
                <a:solidFill>
                  <a:srgbClr val="FFCC66"/>
                </a:solidFill>
                <a:latin typeface="Arial (Arabic)" charset="-78"/>
              </a:rPr>
              <a:t>!</a:t>
            </a:r>
            <a:r>
              <a:rPr lang="ar-SA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 أصبتم بالشباب على قرب من العهد فما تأسفتم ؟</a:t>
            </a:r>
            <a:r>
              <a:rPr lang="ar-KW" sz="5400">
                <a:solidFill>
                  <a:srgbClr val="FFCC66"/>
                </a:solidFill>
                <a:latin typeface="Arial (Arabic)" charset="-78"/>
                <a:cs typeface="Times New Roman" pitchFamily="18" charset="0"/>
              </a:rPr>
              <a:t>!</a:t>
            </a:r>
            <a:endParaRPr lang="ar-KW" sz="5400">
              <a:solidFill>
                <a:srgbClr val="FFCC66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d:\Documents and Settings\farhma0b\Desktop\vew\0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106680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5400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ويا أبناء الأربعين</a:t>
            </a:r>
            <a:r>
              <a:rPr lang="en-US" sz="5400">
                <a:solidFill>
                  <a:srgbClr val="E84D00"/>
                </a:solidFill>
                <a:latin typeface="Arial (Arabic)" charset="-78"/>
              </a:rPr>
              <a:t>!</a:t>
            </a:r>
            <a:r>
              <a:rPr lang="ar-SA" sz="5400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 ذهب الصبا وأنتم على اللهو قد عكفتم ؟!</a:t>
            </a:r>
            <a:endParaRPr lang="ar-SA" sz="5400">
              <a:solidFill>
                <a:srgbClr val="E84D00"/>
              </a:solidFill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114800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5400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ويا أبناء الخمسين</a:t>
            </a:r>
            <a:r>
              <a:rPr lang="en-US" sz="5400">
                <a:solidFill>
                  <a:srgbClr val="E84D00"/>
                </a:solidFill>
                <a:latin typeface="Arial (Arabic)" charset="-78"/>
              </a:rPr>
              <a:t> !</a:t>
            </a:r>
            <a:r>
              <a:rPr lang="ar-SA" sz="5400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تنصفتم المائة وما أنصفتم ؟!</a:t>
            </a:r>
            <a:endParaRPr lang="ar-SA" sz="5400">
              <a:solidFill>
                <a:srgbClr val="E84D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utoUpdateAnimBg="0"/>
      <p:bldP spid="51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Documents and Settings\farhma0b\Desktop\vew\0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304800"/>
            <a:ext cx="91440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ويا أبناء الستين</a:t>
            </a:r>
            <a:r>
              <a:rPr lang="en-US">
                <a:solidFill>
                  <a:srgbClr val="E84D00"/>
                </a:solidFill>
                <a:latin typeface="Arial (Arabic)" charset="-78"/>
              </a:rPr>
              <a:t> !</a:t>
            </a:r>
            <a:r>
              <a:rPr lang="ar-SA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 أنتم على معترك المنايا قد أشرفتم، أتلهون وتلعبون لقد أسرفتم!!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581400"/>
            <a:ext cx="9144000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وفي صحيح البخاري</a:t>
            </a:r>
            <a:r>
              <a:rPr lang="en-US">
                <a:solidFill>
                  <a:srgbClr val="000080"/>
                </a:solidFill>
                <a:latin typeface="Arial (Arabic)" charset="-78"/>
              </a:rPr>
              <a:t> </a:t>
            </a:r>
            <a:r>
              <a:rPr lang="ar-SA">
                <a:solidFill>
                  <a:srgbClr val="FF0000"/>
                </a:solidFill>
                <a:latin typeface="Arial (Arabic)" charset="-78"/>
                <a:cs typeface="Times New Roman" pitchFamily="18" charset="0"/>
              </a:rPr>
              <a:t>عن النبي صلى الله عليه وسلم قال:</a:t>
            </a:r>
            <a:endParaRPr lang="en-US">
              <a:solidFill>
                <a:srgbClr val="000080"/>
              </a:solidFill>
              <a:latin typeface="Arial (Arabic)" charset="-78"/>
              <a:cs typeface="Times New Roman" pitchFamily="18" charset="0"/>
            </a:endParaRPr>
          </a:p>
          <a:p>
            <a:r>
              <a:rPr lang="ar-SA">
                <a:solidFill>
                  <a:srgbClr val="E84D00"/>
                </a:solidFill>
                <a:latin typeface="Arial (Arabic)" charset="-78"/>
                <a:cs typeface="Times New Roman" pitchFamily="18" charset="0"/>
              </a:rPr>
              <a:t>(أعذر الله إلى من بلغه ستين سنة).</a:t>
            </a:r>
            <a:endParaRPr lang="ar-SA">
              <a:solidFill>
                <a:srgbClr val="E84D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>
                <a:solidFill>
                  <a:srgbClr val="E67402"/>
                </a:solidFill>
                <a:latin typeface="Arial (Arabic)" charset="-78"/>
                <a:cs typeface="Times New Roman" pitchFamily="18" charset="0"/>
              </a:rPr>
              <a:t>أخي الحبيب</a:t>
            </a:r>
            <a:r>
              <a:rPr lang="en-US">
                <a:solidFill>
                  <a:srgbClr val="E67402"/>
                </a:solidFill>
                <a:latin typeface="Arial (Arabic)" charset="-78"/>
              </a:rPr>
              <a:t> :</a:t>
            </a:r>
            <a:endParaRPr lang="ar-SA">
              <a:solidFill>
                <a:srgbClr val="E6740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114800" y="1752600"/>
            <a:ext cx="4495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صلاة أضعتها؟ </a:t>
            </a:r>
            <a:endParaRPr lang="ar-SA" sz="48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887788" y="2819400"/>
            <a:ext cx="44180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جمعة تهاونت بها؟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294063" y="3810000"/>
            <a:ext cx="40211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صيام تركته؟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590800" y="4800600"/>
            <a:ext cx="472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زكاة بخلت بها؟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676400" y="5638800"/>
            <a:ext cx="3733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حج فوته؟</a:t>
            </a:r>
            <a:endParaRPr lang="en-US" sz="4800">
              <a:solidFill>
                <a:srgbClr val="FFCC66"/>
              </a:solidFill>
              <a:latin typeface="Arial (Arabic)" charset="-78"/>
              <a:cs typeface="Times New Roman (Arabic)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6" grpId="0" autoUpdateAnimBg="0"/>
      <p:bldP spid="8197" grpId="0" autoUpdateAnimBg="0"/>
      <p:bldP spid="8198" grpId="0" autoUpdateAnimBg="0"/>
      <p:bldP spid="8199" grpId="0" autoUpdateAnimBg="0"/>
      <p:bldP spid="820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429000" y="1600200"/>
            <a:ext cx="518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معروف تكاسلت عنه؟ 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667000" y="2895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نظرة محرمة أصبتها؟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1905000" y="4191000"/>
            <a:ext cx="609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كلمة فاحشة تكلمت بها؟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800600" y="381000"/>
            <a:ext cx="434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من الناس ظلمته؟ 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1066800" y="53340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أغضبت والديك ولم ترضهما؟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utoUpdateAnimBg="0"/>
      <p:bldP spid="9222" grpId="0" autoUpdateAnimBg="0"/>
      <p:bldP spid="9223" grpId="0" autoUpdateAnimBg="0"/>
      <p:bldP spid="9224" grpId="0" autoUpdateAnimBg="0"/>
      <p:bldP spid="922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7200" y="1295400"/>
            <a:ext cx="815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من الناس ظلمته؟</a:t>
            </a:r>
            <a:r>
              <a:rPr lang="ar-SA" sz="48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endParaRPr lang="ar-SA" sz="4800">
              <a:solidFill>
                <a:srgbClr val="FFCC66"/>
              </a:solidFill>
              <a:latin typeface="Arial (Arabic)" charset="-78"/>
              <a:cs typeface="Times New Roman (Arabic)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14400" y="25146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من الناس أخذت ماله؟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447800" y="3657600"/>
            <a:ext cx="6553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عن أبي هريرة رضي الله عنه 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8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كم</a:t>
            </a:r>
            <a:r>
              <a:rPr lang="ar-SA" sz="48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48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قسوت على ضعيف ولم ترحمه؟ 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66800" y="4724400"/>
            <a:ext cx="7010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أن رسول الله صلى الله عليه وسلم قال 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5791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32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(أتدرون من</a:t>
            </a:r>
            <a:r>
              <a:rPr lang="ar-SA" sz="32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32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المفلس؟</a:t>
            </a:r>
            <a:r>
              <a:rPr lang="ar-SA" sz="32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32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قالوا:</a:t>
            </a:r>
            <a:r>
              <a:rPr lang="ar-SA" sz="32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32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المفلس</a:t>
            </a:r>
            <a:r>
              <a:rPr lang="ar-SA" sz="32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32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فينا من لا درهم له ولا متاع؟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Documents and Settings\farhma0b\Desktop\vew\0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8288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ويأتي قد </a:t>
            </a:r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شتم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هذا، </a:t>
            </a:r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وأكل مال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هذا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914400" y="2667000"/>
            <a:ext cx="731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وسفك دم</a:t>
            </a:r>
            <a:r>
              <a:rPr lang="ar-SA" sz="4400">
                <a:solidFill>
                  <a:srgbClr val="FF000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هذا، </a:t>
            </a:r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وضرب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 هذا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09600" y="3581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فيعطي هذا من حسناته، وهذا من حسناته</a:t>
            </a:r>
            <a:endParaRPr lang="ar-SA" sz="4400">
              <a:solidFill>
                <a:srgbClr val="FFCC66"/>
              </a:solidFill>
              <a:latin typeface="Arial (Arabic)" charset="-78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304800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فقال: (إن</a:t>
            </a:r>
            <a:r>
              <a:rPr lang="ar-SA" sz="44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4400">
                <a:solidFill>
                  <a:srgbClr val="CC0000"/>
                </a:solidFill>
                <a:latin typeface="Arial (Arabic)" charset="-78"/>
                <a:cs typeface="Times New Roman (Arabic)" charset="0"/>
              </a:rPr>
              <a:t>المفلس</a:t>
            </a:r>
            <a:r>
              <a:rPr lang="ar-SA" sz="4400">
                <a:solidFill>
                  <a:srgbClr val="000080"/>
                </a:solidFill>
                <a:latin typeface="Arial (Arabic)" charset="-78"/>
                <a:cs typeface="Times New Roman (Arabic)" charset="0"/>
              </a:rPr>
              <a:t> </a:t>
            </a:r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من أمتي من يأتي يوم القيامة بصلاة وصيام وزكاة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04800" y="44958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فإن فنيت حسناته قبل أن يقضي ما عليه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0" y="5410200"/>
            <a:ext cx="9144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/>
            <a:r>
              <a:rPr lang="ar-SA" sz="4400">
                <a:solidFill>
                  <a:srgbClr val="FFCC66"/>
                </a:solidFill>
                <a:latin typeface="Arial (Arabic)" charset="-78"/>
                <a:cs typeface="Times New Roman (Arabic)" charset="0"/>
              </a:rPr>
              <a:t>أخذ من خطاياهم فطرحت عليه، ثم طرح في النار) رواه مسلم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utoUpdateAnimBg="0"/>
      <p:bldP spid="11272" grpId="0" autoUpdateAnimBg="0"/>
    </p:bldLst>
  </p:timing>
</p:sld>
</file>

<file path=ppt/theme/theme1.xml><?xml version="1.0" encoding="utf-8"?>
<a:theme xmlns:a="http://schemas.openxmlformats.org/drawingml/2006/main" name="train 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just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 </Template>
  <TotalTime>3</TotalTime>
  <Words>320</Words>
  <Application>Microsoft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Times New Roman</vt:lpstr>
      <vt:lpstr>Arial (Arabic)</vt:lpstr>
      <vt:lpstr>Times New Roman (Arabic)</vt:lpstr>
      <vt:lpstr>Arial</vt:lpstr>
      <vt:lpstr>train 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</dc:creator>
  <cp:lastModifiedBy>p</cp:lastModifiedBy>
  <cp:revision>1</cp:revision>
  <dcterms:created xsi:type="dcterms:W3CDTF">2009-01-21T16:06:21Z</dcterms:created>
  <dcterms:modified xsi:type="dcterms:W3CDTF">2009-01-21T16:10:03Z</dcterms:modified>
</cp:coreProperties>
</file>