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00"/>
    <a:srgbClr val="9A4A6A"/>
    <a:srgbClr val="336699"/>
    <a:srgbClr val="FFFF00"/>
    <a:srgbClr val="993366"/>
    <a:srgbClr val="663300"/>
    <a:srgbClr val="2A54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5" autoAdjust="0"/>
    <p:restoredTop sz="94754" autoAdjust="0"/>
  </p:normalViewPr>
  <p:slideViewPr>
    <p:cSldViewPr>
      <p:cViewPr varScale="1">
        <p:scale>
          <a:sx n="48" d="100"/>
          <a:sy n="48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645B7-B254-43D3-B1E9-9EFA85F47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8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585F0-8427-4913-A46E-58B520B6C3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8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563F0-99B8-45FF-B726-6D3988FFC7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8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0A938-F0BA-47EA-AE0A-77867DBF0A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8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E87E0-1E05-41D4-BDDD-2F1E97550A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8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ACDC6-72D3-4DE4-B663-5419121D6A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8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6C0EC-BC4B-49FE-8D54-AC12779BEB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8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B84DB-E1F6-4ED3-B5C6-DA4F6348A0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8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9773D-3D16-4715-B282-407AC72EE0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8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7B0F2-C28D-435D-8EB4-E21B54AFFA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8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5281E-E2AE-44A4-A98A-A843D26A34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8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4A6A"/>
            </a:gs>
            <a:gs pos="50000">
              <a:srgbClr val="9A4A6A">
                <a:gamma/>
                <a:shade val="0"/>
                <a:invGamma/>
              </a:srgbClr>
            </a:gs>
            <a:gs pos="100000">
              <a:srgbClr val="9A4A6A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ED3A3C-9567-44E5-8A62-C59413F4517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800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58738"/>
            <a:ext cx="9144000" cy="679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8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يا إلهي جاء بي حر ذنوبي</a:t>
            </a:r>
            <a:endParaRPr lang="en-US" sz="8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/>
            <a:r>
              <a:rPr lang="ar-SA" sz="8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جاء بي خوف مصيري</a:t>
            </a:r>
            <a:endParaRPr lang="en-US" sz="8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/>
            <a:r>
              <a:rPr lang="ar-SA" sz="8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شاقني يا رب تأنيب ضميري</a:t>
            </a:r>
            <a:endParaRPr lang="en-US" sz="8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679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81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8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يال جهلي كيف أقدمت على قتل حيائي ؟؟</a:t>
            </a:r>
            <a:endParaRPr lang="ar-SA" sz="8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و انا أمقت قتل الأبريائي </a:t>
            </a:r>
            <a:endParaRPr lang="ar-SA" sz="8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يا إلهي انت من يعلو دائي و دوائي</a:t>
            </a:r>
            <a:endParaRPr lang="ar-SA" sz="8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594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6796" dir="3806097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9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يا ألهي أهد من سهل لي مشوار غيي</a:t>
            </a:r>
            <a:endParaRPr lang="ar-SA" sz="96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9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فلقد حيرني امر وليي</a:t>
            </a:r>
            <a:endParaRPr lang="ar-SA" sz="96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9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أغبي ساذج ام متغابي </a:t>
            </a:r>
            <a:endParaRPr lang="ar-SA" sz="96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58738"/>
            <a:ext cx="9144000" cy="679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4053" dir="7257825" algn="ctr" rotWithShape="0">
              <a:srgbClr val="FF0000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8800" b="1">
                <a:solidFill>
                  <a:srgbClr val="9A4A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لم يكن يسأل عن سر غيابي</a:t>
            </a:r>
            <a:endParaRPr lang="ar-SA" sz="8800">
              <a:solidFill>
                <a:srgbClr val="9A4A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solidFill>
                  <a:srgbClr val="9A4A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عن مجيئي و ذهابي</a:t>
            </a:r>
            <a:endParaRPr lang="ar-SA" sz="8800">
              <a:solidFill>
                <a:srgbClr val="9A4A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solidFill>
                  <a:srgbClr val="9A4A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لم يكن يعنيه ما نوع ثيابي</a:t>
            </a:r>
            <a:endParaRPr lang="ar-SA" sz="8800" b="1">
              <a:solidFill>
                <a:srgbClr val="9A4A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79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1320" dir="7719588" algn="ctr" rotWithShape="0">
              <a:srgbClr val="FF0000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88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كان معنياً بتوفير طعامي و شرابي</a:t>
            </a:r>
            <a:endParaRPr lang="ar-SA" sz="8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يا ألهي</a:t>
            </a:r>
            <a:endParaRPr lang="ar-SA" sz="8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جئت كي أعلن ذلي و اعترافي</a:t>
            </a:r>
            <a:endParaRPr lang="ar-SA" sz="88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79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4091915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8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فأنا ألغيت زوايا انحرافي</a:t>
            </a:r>
            <a:endParaRPr lang="ar-SA" sz="8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و تشبثت بطهري و عفافي</a:t>
            </a:r>
            <a:endParaRPr lang="ar-SA" sz="8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انا لن أمشي بعد اليوم في درب الرذيله </a:t>
            </a:r>
            <a:endParaRPr lang="ar-SA" sz="8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679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81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8800" b="1">
                <a:effectLst>
                  <a:outerShdw blurRad="38100" dist="38100" dir="2700000" algn="tl">
                    <a:srgbClr val="FFFFFF"/>
                  </a:outerShdw>
                </a:effectLst>
                <a:latin typeface="MS Sans Serif" charset="-78"/>
                <a:cs typeface="Times New Roman (Arabic)" charset="0"/>
              </a:rPr>
              <a:t>جرب الكفار كي يردونني كل وسيله</a:t>
            </a:r>
            <a:endParaRPr lang="ar-SA" sz="8800">
              <a:effectLst>
                <a:outerShdw blurRad="38100" dist="38100" dir="2700000" algn="tl">
                  <a:srgbClr val="FFFFFF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effectLst>
                  <a:outerShdw blurRad="38100" dist="38100" dir="2700000" algn="tl">
                    <a:srgbClr val="FFFFFF"/>
                  </a:outerShdw>
                </a:effectLst>
                <a:latin typeface="MS Sans Serif" charset="-78"/>
                <a:cs typeface="Times New Roman (Arabic)" charset="0"/>
              </a:rPr>
              <a:t>دبروا لي ألف حيله</a:t>
            </a:r>
            <a:endParaRPr lang="ar-SA" sz="8800">
              <a:effectLst>
                <a:outerShdw blurRad="38100" dist="38100" dir="2700000" algn="tl">
                  <a:srgbClr val="FFFFFF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effectLst>
                  <a:outerShdw blurRad="38100" dist="38100" dir="2700000" algn="tl">
                    <a:srgbClr val="FFFFFF"/>
                  </a:outerShdw>
                </a:effectLst>
                <a:latin typeface="MS Sans Serif" charset="-78"/>
                <a:cs typeface="Times New Roman (Arabic)" charset="0"/>
              </a:rPr>
              <a:t>فليعدوا لقتالي ما استطاعوا</a:t>
            </a:r>
            <a:endParaRPr lang="ar-SA" sz="8800" b="1">
              <a:effectLst>
                <a:outerShdw blurRad="38100" dist="38100" dir="2700000" algn="tl">
                  <a:srgbClr val="FFFFFF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594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1320" dir="7719588" algn="ctr" rotWithShape="0">
              <a:srgbClr val="993366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9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MS Sans Serif" charset="-78"/>
              </a:rPr>
              <a:t>فأمانيهم بقتلي مستحيلة</a:t>
            </a:r>
            <a:endParaRPr lang="ar-SA" sz="96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9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MS Sans Serif" charset="-78"/>
              </a:rPr>
              <a:t>يا مجيب الدعوات</a:t>
            </a:r>
            <a:endParaRPr lang="ar-SA" sz="96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9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MS Sans Serif" charset="-78"/>
              </a:rPr>
              <a:t>يا مقيل العثرات </a:t>
            </a:r>
            <a:endParaRPr lang="ar-SA" sz="9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8000" b="1">
                <a:solidFill>
                  <a:srgbClr val="FF0000"/>
                </a:solidFill>
                <a:latin typeface="MS Sans Serif" charset="-78"/>
                <a:cs typeface="MS Sans Serif" charset="-78"/>
              </a:rPr>
              <a:t>أعف عني</a:t>
            </a:r>
            <a:endParaRPr lang="ar-SA" sz="8000">
              <a:solidFill>
                <a:srgbClr val="FF0000"/>
              </a:solidFill>
              <a:latin typeface="MS Sans Serif" charset="-78"/>
            </a:endParaRPr>
          </a:p>
          <a:p>
            <a:pPr algn="ctr" rtl="1"/>
            <a:r>
              <a:rPr lang="ar-SA" sz="8000" b="1">
                <a:solidFill>
                  <a:srgbClr val="FF0000"/>
                </a:solidFill>
                <a:latin typeface="MS Sans Serif" charset="-78"/>
                <a:cs typeface="MS Sans Serif" charset="-78"/>
              </a:rPr>
              <a:t>فأنا عاهدت عهد المؤمنات</a:t>
            </a:r>
            <a:endParaRPr lang="ar-SA" sz="8000">
              <a:solidFill>
                <a:srgbClr val="FF0000"/>
              </a:solidFill>
              <a:latin typeface="MS Sans Serif" charset="-78"/>
            </a:endParaRPr>
          </a:p>
          <a:p>
            <a:pPr algn="ctr" rtl="1"/>
            <a:r>
              <a:rPr lang="ar-SA" sz="8000" b="1">
                <a:solidFill>
                  <a:srgbClr val="FF0000"/>
                </a:solidFill>
                <a:latin typeface="MS Sans Serif" charset="-78"/>
                <a:cs typeface="MS Sans Serif" charset="-78"/>
              </a:rPr>
              <a:t>أن تراني</a:t>
            </a:r>
            <a:endParaRPr lang="ar-SA" sz="8000">
              <a:solidFill>
                <a:srgbClr val="FF0000"/>
              </a:solidFill>
              <a:latin typeface="MS Sans Serif" charset="-78"/>
            </a:endParaRPr>
          </a:p>
          <a:p>
            <a:pPr algn="ctr" rtl="1"/>
            <a:r>
              <a:rPr lang="ar-SA" sz="8000" b="1">
                <a:solidFill>
                  <a:srgbClr val="FF0000"/>
                </a:solidFill>
                <a:latin typeface="MS Sans Serif" charset="-78"/>
                <a:cs typeface="MS Sans Serif" charset="-78"/>
              </a:rPr>
              <a:t>بين تسبيح و صوم و صلاتي</a:t>
            </a:r>
            <a:endParaRPr lang="ar-SA" sz="8000" b="1">
              <a:solidFill>
                <a:srgbClr val="FF0000"/>
              </a:solidFill>
              <a:latin typeface="MS Sans Serif" charset="-78"/>
            </a:endParaRPr>
          </a:p>
        </p:txBody>
      </p:sp>
    </p:spTree>
  </p:cSld>
  <p:clrMapOvr>
    <a:masterClrMapping/>
  </p:clrMapOvr>
  <p:transition advTm="8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219200" y="1752600"/>
            <a:ext cx="69342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0000"/>
            </a:outerShdw>
          </a:effectLst>
        </p:spPr>
        <p:txBody>
          <a:bodyPr>
            <a:spAutoFit/>
          </a:bodyPr>
          <a:lstStyle/>
          <a:p>
            <a:pPr algn="just" rtl="1">
              <a:spcBef>
                <a:spcPct val="50000"/>
              </a:spcBef>
            </a:pPr>
            <a:r>
              <a:rPr lang="ar-SA" sz="6600" b="1" dirty="0">
                <a:solidFill>
                  <a:schemeClr val="bg1"/>
                </a:solidFill>
              </a:rPr>
              <a:t>اللهم اغفر وارحم </a:t>
            </a:r>
            <a:r>
              <a:rPr lang="ar-SA" sz="6600" b="1" dirty="0" err="1">
                <a:solidFill>
                  <a:schemeClr val="bg1"/>
                </a:solidFill>
              </a:rPr>
              <a:t>امي</a:t>
            </a:r>
            <a:r>
              <a:rPr lang="ar-SA" sz="6600" b="1" dirty="0">
                <a:solidFill>
                  <a:schemeClr val="bg1"/>
                </a:solidFill>
              </a:rPr>
              <a:t> واجعل قبرها روضه من رياض </a:t>
            </a:r>
            <a:r>
              <a:rPr lang="ar-SA" sz="6600" b="1" dirty="0" err="1">
                <a:solidFill>
                  <a:schemeClr val="bg1"/>
                </a:solidFill>
              </a:rPr>
              <a:t>الجنه</a:t>
            </a:r>
            <a:r>
              <a:rPr lang="ar-SA" sz="6600" b="1" dirty="0">
                <a:solidFill>
                  <a:schemeClr val="bg1"/>
                </a:solidFill>
              </a:rPr>
              <a:t> </a:t>
            </a:r>
            <a:r>
              <a:rPr lang="ar-SA" sz="6600" b="1" dirty="0" err="1">
                <a:solidFill>
                  <a:schemeClr val="bg1"/>
                </a:solidFill>
              </a:rPr>
              <a:t>امين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8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8610600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9803" dir="81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7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ألهبت قلبي سياط الخوف من يوم رهيبي</a:t>
            </a:r>
            <a:endParaRPr lang="ar-SA" sz="7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7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كادتا عيناي ان تبيض من فرط نحيبي</a:t>
            </a:r>
            <a:endParaRPr lang="ar-SA" sz="7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7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آه يا مولاي ما أعظم حوبي</a:t>
            </a:r>
            <a:endParaRPr lang="ar-SA" sz="7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58738"/>
            <a:ext cx="8610600" cy="679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8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S Sans Serif" charset="-78"/>
                <a:cs typeface="Times New Roman (Arabic)" charset="0"/>
              </a:rPr>
              <a:t>يا إلهي</a:t>
            </a:r>
            <a:endParaRPr lang="ar-SA" sz="88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S Sans Serif" charset="-78"/>
                <a:cs typeface="Times New Roman (Arabic)" charset="0"/>
              </a:rPr>
              <a:t>انا سافرت مع الشيطان في كل الدروب</a:t>
            </a:r>
            <a:endParaRPr lang="ar-SA" sz="88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S Sans Serif" charset="-78"/>
                <a:cs typeface="Times New Roman (Arabic)" charset="0"/>
              </a:rPr>
              <a:t>غير درب الحق ما سافرت فيه</a:t>
            </a:r>
            <a:endParaRPr lang="ar-SA" sz="8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9803" dir="81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7200" b="1">
                <a:solidFill>
                  <a:srgbClr val="FFFF00"/>
                </a:solidFill>
                <a:latin typeface="MS Sans Serif" charset="-78"/>
                <a:cs typeface="Times New Roman (Arabic)" charset="0"/>
              </a:rPr>
              <a:t>كان ابليس معي في درب تيهي</a:t>
            </a:r>
            <a:endParaRPr lang="ar-SA" sz="7200">
              <a:solidFill>
                <a:srgbClr val="FFFF00"/>
              </a:solidFill>
              <a:latin typeface="MS Sans Serif" charset="-78"/>
            </a:endParaRPr>
          </a:p>
          <a:p>
            <a:pPr algn="ctr" rtl="1"/>
            <a:r>
              <a:rPr lang="ar-SA" sz="7200" b="1">
                <a:solidFill>
                  <a:srgbClr val="FFFF00"/>
                </a:solidFill>
                <a:latin typeface="MS Sans Serif" charset="-78"/>
                <a:cs typeface="Times New Roman (Arabic)" charset="0"/>
              </a:rPr>
              <a:t>يجتبيني و انا يالِ غبائي أجتبيه</a:t>
            </a:r>
            <a:endParaRPr lang="ar-SA" sz="7200">
              <a:solidFill>
                <a:srgbClr val="FFFF00"/>
              </a:solidFill>
              <a:latin typeface="MS Sans Serif" charset="-78"/>
            </a:endParaRPr>
          </a:p>
          <a:p>
            <a:pPr algn="ctr" rtl="1"/>
            <a:r>
              <a:rPr lang="ar-SA" sz="7200" b="1">
                <a:solidFill>
                  <a:srgbClr val="FFFF00"/>
                </a:solidFill>
                <a:latin typeface="MS Sans Serif" charset="-78"/>
                <a:cs typeface="Times New Roman (Arabic)" charset="0"/>
              </a:rPr>
              <a:t>كان للشيطان من حولي جند خدعوني</a:t>
            </a:r>
            <a:endParaRPr lang="ar-SA" sz="7200" b="1">
              <a:solidFill>
                <a:srgbClr val="FFFF00"/>
              </a:solidFill>
              <a:latin typeface="MS Sans Serif" charset="-78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609600"/>
            <a:ext cx="891540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99190" dir="3011666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8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غرروا بي و إذا فكرت بالتوبة قالوا لا تتوبي</a:t>
            </a:r>
            <a:endParaRPr lang="ar-SA" sz="8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ربنا رب قلوبي</a:t>
            </a:r>
            <a:endParaRPr lang="ar-SA" sz="8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آه آه يا مولاي ما أعظم حوبي</a:t>
            </a:r>
            <a:endParaRPr lang="ar-SA" sz="8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189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10600" b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غلرني يا رب مالي</a:t>
            </a:r>
            <a:endParaRPr lang="ar-SA" sz="10600">
              <a:solidFill>
                <a:srgbClr val="33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10600" b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و جمالي</a:t>
            </a:r>
            <a:endParaRPr lang="ar-SA" sz="10600">
              <a:solidFill>
                <a:srgbClr val="33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10600" b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و فراغي و شبابي</a:t>
            </a:r>
            <a:endParaRPr lang="ar-SA" sz="10600" b="1">
              <a:solidFill>
                <a:srgbClr val="33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9803" dir="2700000" algn="ctr" rotWithShape="0">
              <a:srgbClr val="FF0000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8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زين الفجار لي حرق حجابي</a:t>
            </a:r>
            <a:endParaRPr lang="ar-SA" sz="8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يال حمقي كيف مزقت و قصرت ثيابي ؟؟</a:t>
            </a:r>
            <a:endParaRPr lang="ar-SA" sz="8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أين عقلي حينما فتحت للموضة شباكي و بابي</a:t>
            </a:r>
            <a:endParaRPr lang="ar-SA" sz="8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58738"/>
            <a:ext cx="9144000" cy="679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6796" dir="9206097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8800" b="1">
                <a:latin typeface="MS Sans Serif" charset="-78"/>
                <a:cs typeface="Times New Roman (Arabic)" charset="0"/>
              </a:rPr>
              <a:t>أنا ما فكرت في أخذ كتابي</a:t>
            </a:r>
            <a:endParaRPr lang="ar-SA" sz="8800">
              <a:latin typeface="MS Sans Serif" charset="-78"/>
            </a:endParaRPr>
          </a:p>
          <a:p>
            <a:pPr algn="ctr" rtl="1"/>
            <a:r>
              <a:rPr lang="ar-SA" sz="8800" b="1">
                <a:latin typeface="MS Sans Serif" charset="-78"/>
                <a:cs typeface="Times New Roman (Arabic)" charset="0"/>
              </a:rPr>
              <a:t>بيميني أو شمالي </a:t>
            </a:r>
            <a:endParaRPr lang="ar-SA" sz="8800">
              <a:latin typeface="MS Sans Serif" charset="-78"/>
            </a:endParaRPr>
          </a:p>
          <a:p>
            <a:pPr algn="ctr" rtl="1"/>
            <a:r>
              <a:rPr lang="ar-SA" sz="8800" b="1">
                <a:latin typeface="MS Sans Serif" charset="-78"/>
                <a:cs typeface="Times New Roman (Arabic)" charset="0"/>
              </a:rPr>
              <a:t>أنا ما فكرت في كي جباه و جنوبي</a:t>
            </a:r>
            <a:endParaRPr lang="ar-SA" sz="8800" b="1">
              <a:latin typeface="MS Sans Serif" charset="-78"/>
            </a:endParaRPr>
          </a:p>
        </p:txBody>
      </p:sp>
    </p:spTree>
  </p:cSld>
  <p:clrMapOvr>
    <a:masterClrMapping/>
  </p:clrMapOvr>
  <p:transition advTm="8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1320" dir="7719588" algn="ctr" rotWithShape="0">
              <a:srgbClr val="FF0000"/>
            </a:outerShdw>
          </a:effectLst>
        </p:spPr>
        <p:txBody>
          <a:bodyPr>
            <a:spAutoFit/>
          </a:bodyPr>
          <a:lstStyle/>
          <a:p>
            <a:pPr algn="ctr" rtl="1"/>
            <a:r>
              <a:rPr lang="ar-SA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آه يا مولاي ما أعظم حوبي</a:t>
            </a:r>
            <a:endParaRPr lang="ar-SA" sz="8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يا إلهي انا ما فكرت في يوم الحساب </a:t>
            </a:r>
            <a:endParaRPr lang="ar-SA" sz="8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  <a:p>
            <a:pPr algn="ctr" rtl="1"/>
            <a:r>
              <a:rPr lang="ar-SA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S Sans Serif" charset="-78"/>
                <a:cs typeface="Times New Roman (Arabic)" charset="0"/>
              </a:rPr>
              <a:t>حينما قدمني إبليس شاة للذئاب</a:t>
            </a:r>
            <a:endParaRPr lang="ar-SA" sz="8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S Sans Serif" charset="-78"/>
            </a:endParaRPr>
          </a:p>
        </p:txBody>
      </p:sp>
    </p:spTree>
  </p:cSld>
  <p:clrMapOvr>
    <a:masterClrMapping/>
  </p:clrMapOvr>
  <p:transition advTm="8000"/>
</p:sld>
</file>

<file path=ppt/theme/theme1.xml><?xml version="1.0" encoding="utf-8"?>
<a:theme xmlns:a="http://schemas.openxmlformats.org/drawingml/2006/main" name="يا إلهي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يا إلهي</Template>
  <TotalTime>4</TotalTime>
  <Words>286</Words>
  <Application>Microsoft PowerPoint</Application>
  <PresentationFormat>عرض على الشاشة (3:4)‏</PresentationFormat>
  <Paragraphs>53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يا إلهي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</dc:creator>
  <cp:lastModifiedBy>netassets</cp:lastModifiedBy>
  <cp:revision>2</cp:revision>
  <dcterms:created xsi:type="dcterms:W3CDTF">2009-01-21T16:06:09Z</dcterms:created>
  <dcterms:modified xsi:type="dcterms:W3CDTF">2010-08-31T03:00:49Z</dcterms:modified>
</cp:coreProperties>
</file>